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1430000" cy="8667750"/>
  <p:notesSz cx="11430000" cy="86677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54F8E-B537-4A3D-A7C3-F94AF665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6CE7-181C-4D70-A2D0-A50D14DA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074B-4C6E-4061-BAF1-2B6379DA82D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DCC35D-7D99-4721-9ACF-55A52298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A710C1-A598-495D-9121-BF7113CE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CF9A-FD8D-417C-B904-3C34BA71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2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73FF1-ACC0-4131-BA99-8F153478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461478"/>
            <a:ext cx="9858375" cy="16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A7A9F-0BD3-4DAB-9CE9-BAA8D3AC7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2307387"/>
            <a:ext cx="9858375" cy="549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7EF1C8-1083-4656-BE12-1D23C54E9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5813" y="8033721"/>
            <a:ext cx="2571750" cy="461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3074B-4C6E-4061-BAF1-2B6379DA82D3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0766A9-CC44-47EF-BDA0-C4ECF2603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8" y="8033721"/>
            <a:ext cx="3857625" cy="461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3CDB3-305B-45F3-91A1-93C4E8E48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2438" y="8033721"/>
            <a:ext cx="2571750" cy="461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CF9A-FD8D-417C-B904-3C34BA7197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5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14C75A7-1CEF-4160-A772-C139D03A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C1EAE3-DA70-4277-B38D-EBDECDC17C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86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9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D6D3484-A663-46A2-84A5-83CF5A44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4350"/>
              </a:lnSpc>
              <a:spcBef>
                <a:spcPts val="360"/>
              </a:spcBef>
            </a:pPr>
            <a:r>
              <a:rPr lang="ru-RU" spc="-445"/>
              <a:t>О</a:t>
            </a:r>
            <a:r>
              <a:rPr lang="ru-RU" spc="10"/>
              <a:t>пр</a:t>
            </a:r>
            <a:r>
              <a:rPr lang="ru-RU" spc="-215"/>
              <a:t>е</a:t>
            </a:r>
            <a:r>
              <a:rPr lang="ru-RU" spc="-165"/>
              <a:t>д</a:t>
            </a:r>
            <a:r>
              <a:rPr lang="ru-RU" spc="-215"/>
              <a:t>е</a:t>
            </a:r>
            <a:r>
              <a:rPr lang="ru-RU" spc="-120"/>
              <a:t>л</a:t>
            </a:r>
            <a:r>
              <a:rPr lang="ru-RU" spc="-215"/>
              <a:t>е</a:t>
            </a:r>
            <a:r>
              <a:rPr lang="ru-RU" spc="10"/>
              <a:t>н</a:t>
            </a:r>
            <a:r>
              <a:rPr lang="ru-RU"/>
              <a:t>и</a:t>
            </a:r>
            <a:r>
              <a:rPr lang="ru-RU" spc="-220"/>
              <a:t>е</a:t>
            </a:r>
            <a:r>
              <a:rPr lang="ru-RU" spc="-245"/>
              <a:t> </a:t>
            </a:r>
            <a:r>
              <a:rPr lang="ru-RU" spc="-120"/>
              <a:t>в</a:t>
            </a:r>
            <a:r>
              <a:rPr lang="ru-RU" spc="-155"/>
              <a:t>з</a:t>
            </a:r>
            <a:r>
              <a:rPr lang="ru-RU" spc="-220"/>
              <a:t>а</a:t>
            </a:r>
            <a:r>
              <a:rPr lang="ru-RU"/>
              <a:t>и</a:t>
            </a:r>
            <a:r>
              <a:rPr lang="ru-RU" spc="-285"/>
              <a:t>м</a:t>
            </a:r>
            <a:r>
              <a:rPr lang="ru-RU" spc="-70"/>
              <a:t>о</a:t>
            </a:r>
            <a:r>
              <a:rPr lang="ru-RU" spc="-165"/>
              <a:t>д</a:t>
            </a:r>
            <a:r>
              <a:rPr lang="ru-RU" spc="-215"/>
              <a:t>е</a:t>
            </a:r>
            <a:r>
              <a:rPr lang="ru-RU"/>
              <a:t>й</a:t>
            </a:r>
            <a:r>
              <a:rPr lang="ru-RU" spc="-155"/>
              <a:t>с</a:t>
            </a:r>
            <a:r>
              <a:rPr lang="ru-RU" spc="5"/>
              <a:t>т</a:t>
            </a:r>
            <a:r>
              <a:rPr lang="ru-RU" spc="-45"/>
              <a:t>в</a:t>
            </a:r>
            <a:r>
              <a:rPr lang="ru-RU"/>
              <a:t>и</a:t>
            </a:r>
            <a:r>
              <a:rPr lang="ru-RU" spc="-65"/>
              <a:t>я  </a:t>
            </a:r>
            <a:r>
              <a:rPr lang="ru-RU" spc="10"/>
              <a:t>пр</a:t>
            </a:r>
            <a:r>
              <a:rPr lang="ru-RU"/>
              <a:t>и</a:t>
            </a:r>
            <a:r>
              <a:rPr lang="ru-RU" spc="10"/>
              <a:t>р</a:t>
            </a:r>
            <a:r>
              <a:rPr lang="ru-RU" spc="-70"/>
              <a:t>о</a:t>
            </a:r>
            <a:r>
              <a:rPr lang="ru-RU" spc="-165"/>
              <a:t>д</a:t>
            </a:r>
            <a:r>
              <a:rPr lang="ru-RU" spc="-150"/>
              <a:t>ы</a:t>
            </a:r>
            <a:r>
              <a:rPr lang="ru-RU" spc="-240"/>
              <a:t> </a:t>
            </a:r>
            <a:r>
              <a:rPr lang="ru-RU" spc="30"/>
              <a:t>и</a:t>
            </a:r>
            <a:r>
              <a:rPr lang="ru-RU" spc="-280"/>
              <a:t> </a:t>
            </a:r>
            <a:r>
              <a:rPr lang="ru-RU" spc="-70"/>
              <a:t>о</a:t>
            </a:r>
            <a:r>
              <a:rPr lang="ru-RU" spc="-130"/>
              <a:t>б</a:t>
            </a:r>
            <a:r>
              <a:rPr lang="ru-RU" spc="-229"/>
              <a:t>щ</a:t>
            </a:r>
            <a:r>
              <a:rPr lang="ru-RU" spc="-215"/>
              <a:t>е</a:t>
            </a:r>
            <a:r>
              <a:rPr lang="ru-RU" spc="-155"/>
              <a:t>с</a:t>
            </a:r>
            <a:r>
              <a:rPr lang="ru-RU" spc="5"/>
              <a:t>т</a:t>
            </a:r>
            <a:r>
              <a:rPr lang="ru-RU" spc="-45"/>
              <a:t>в</a:t>
            </a:r>
            <a:r>
              <a:rPr lang="ru-RU" spc="-190"/>
              <a:t>а</a:t>
            </a:r>
            <a:endParaRPr lang="ru-RU" spc="-19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A15E93-8744-4BF9-B84F-74C3E90362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86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0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98B8C42-6F29-480A-88D9-808DA7AC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4350"/>
              </a:lnSpc>
              <a:spcBef>
                <a:spcPts val="360"/>
              </a:spcBef>
            </a:pPr>
            <a:r>
              <a:rPr lang="ru-RU" spc="-330"/>
              <a:t>В</a:t>
            </a:r>
            <a:r>
              <a:rPr lang="ru-RU" spc="-155"/>
              <a:t>з</a:t>
            </a:r>
            <a:r>
              <a:rPr lang="ru-RU" spc="-220"/>
              <a:t>а</a:t>
            </a:r>
            <a:r>
              <a:rPr lang="ru-RU"/>
              <a:t>и</a:t>
            </a:r>
            <a:r>
              <a:rPr lang="ru-RU" spc="-285"/>
              <a:t>м</a:t>
            </a:r>
            <a:r>
              <a:rPr lang="ru-RU" spc="-70"/>
              <a:t>о</a:t>
            </a:r>
            <a:r>
              <a:rPr lang="ru-RU" spc="-165"/>
              <a:t>д</a:t>
            </a:r>
            <a:r>
              <a:rPr lang="ru-RU" spc="-215"/>
              <a:t>е</a:t>
            </a:r>
            <a:r>
              <a:rPr lang="ru-RU"/>
              <a:t>й</a:t>
            </a:r>
            <a:r>
              <a:rPr lang="ru-RU" spc="-155"/>
              <a:t>с</a:t>
            </a:r>
            <a:r>
              <a:rPr lang="ru-RU" spc="5"/>
              <a:t>т</a:t>
            </a:r>
            <a:r>
              <a:rPr lang="ru-RU" spc="-45"/>
              <a:t>в</a:t>
            </a:r>
            <a:r>
              <a:rPr lang="ru-RU"/>
              <a:t>и</a:t>
            </a:r>
            <a:r>
              <a:rPr lang="ru-RU" spc="-220"/>
              <a:t>е</a:t>
            </a:r>
            <a:r>
              <a:rPr lang="ru-RU" spc="-245"/>
              <a:t> </a:t>
            </a:r>
            <a:r>
              <a:rPr lang="ru-RU" spc="10"/>
              <a:t>пр</a:t>
            </a:r>
            <a:r>
              <a:rPr lang="ru-RU"/>
              <a:t>и</a:t>
            </a:r>
            <a:r>
              <a:rPr lang="ru-RU" spc="10"/>
              <a:t>р</a:t>
            </a:r>
            <a:r>
              <a:rPr lang="ru-RU" spc="-70"/>
              <a:t>о</a:t>
            </a:r>
            <a:r>
              <a:rPr lang="ru-RU" spc="-165"/>
              <a:t>д</a:t>
            </a:r>
            <a:r>
              <a:rPr lang="ru-RU" spc="-90"/>
              <a:t>ы  </a:t>
            </a:r>
            <a:r>
              <a:rPr lang="ru-RU" spc="30"/>
              <a:t>и</a:t>
            </a:r>
            <a:r>
              <a:rPr lang="ru-RU" spc="-280"/>
              <a:t> </a:t>
            </a:r>
            <a:r>
              <a:rPr lang="ru-RU" spc="-70"/>
              <a:t>о</a:t>
            </a:r>
            <a:r>
              <a:rPr lang="ru-RU" spc="-130"/>
              <a:t>б</a:t>
            </a:r>
            <a:r>
              <a:rPr lang="ru-RU" spc="-229"/>
              <a:t>щ</a:t>
            </a:r>
            <a:r>
              <a:rPr lang="ru-RU" spc="-215"/>
              <a:t>е</a:t>
            </a:r>
            <a:r>
              <a:rPr lang="ru-RU" spc="-155"/>
              <a:t>с</a:t>
            </a:r>
            <a:r>
              <a:rPr lang="ru-RU" spc="5"/>
              <a:t>т</a:t>
            </a:r>
            <a:r>
              <a:rPr lang="ru-RU" spc="-45"/>
              <a:t>в</a:t>
            </a:r>
            <a:r>
              <a:rPr lang="ru-RU" spc="-190"/>
              <a:t>а</a:t>
            </a:r>
            <a:endParaRPr lang="ru-RU" spc="-19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E02ACF-A8A7-47AE-B2B4-1BE155B791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86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6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86FD65-5282-4D47-8B5A-1002D12D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254"/>
              <a:t>В</a:t>
            </a:r>
            <a:r>
              <a:rPr lang="ru-RU" spc="-120"/>
              <a:t>л</a:t>
            </a:r>
            <a:r>
              <a:rPr lang="ru-RU"/>
              <a:t>и</a:t>
            </a:r>
            <a:r>
              <a:rPr lang="ru-RU" spc="-90"/>
              <a:t>я</a:t>
            </a:r>
            <a:r>
              <a:rPr lang="ru-RU" spc="10"/>
              <a:t>н</a:t>
            </a:r>
            <a:r>
              <a:rPr lang="ru-RU"/>
              <a:t>и</a:t>
            </a:r>
            <a:r>
              <a:rPr lang="ru-RU" spc="-220"/>
              <a:t>е</a:t>
            </a:r>
            <a:r>
              <a:rPr lang="ru-RU" spc="-245"/>
              <a:t> </a:t>
            </a:r>
            <a:r>
              <a:rPr lang="ru-RU" spc="10"/>
              <a:t>пр</a:t>
            </a:r>
            <a:r>
              <a:rPr lang="ru-RU"/>
              <a:t>и</a:t>
            </a:r>
            <a:r>
              <a:rPr lang="ru-RU" spc="10"/>
              <a:t>р</a:t>
            </a:r>
            <a:r>
              <a:rPr lang="ru-RU" spc="-70"/>
              <a:t>о</a:t>
            </a:r>
            <a:r>
              <a:rPr lang="ru-RU" spc="-165"/>
              <a:t>д</a:t>
            </a:r>
            <a:r>
              <a:rPr lang="ru-RU" spc="-150"/>
              <a:t>ы</a:t>
            </a:r>
            <a:r>
              <a:rPr lang="ru-RU" spc="-240"/>
              <a:t> </a:t>
            </a:r>
            <a:r>
              <a:rPr lang="ru-RU" spc="10"/>
              <a:t>н</a:t>
            </a:r>
            <a:r>
              <a:rPr lang="ru-RU" spc="-190"/>
              <a:t>а</a:t>
            </a:r>
            <a:r>
              <a:rPr lang="ru-RU" spc="-275"/>
              <a:t> </a:t>
            </a:r>
            <a:r>
              <a:rPr lang="ru-RU" spc="-70"/>
              <a:t>о</a:t>
            </a:r>
            <a:r>
              <a:rPr lang="ru-RU" spc="-130"/>
              <a:t>б</a:t>
            </a:r>
            <a:r>
              <a:rPr lang="ru-RU" spc="-229"/>
              <a:t>щ</a:t>
            </a:r>
            <a:r>
              <a:rPr lang="ru-RU" spc="-215"/>
              <a:t>е</a:t>
            </a:r>
            <a:r>
              <a:rPr lang="ru-RU" spc="-155"/>
              <a:t>с</a:t>
            </a:r>
            <a:r>
              <a:rPr lang="ru-RU" spc="5"/>
              <a:t>т</a:t>
            </a:r>
            <a:r>
              <a:rPr lang="ru-RU" spc="-45"/>
              <a:t>во</a:t>
            </a:r>
            <a:endParaRPr lang="ru-RU" spc="-45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27EC3C-AAC0-4EFF-920A-B3F3EAFCB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86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7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61B453C-2FAE-4CB3-9983-2A40E177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pc="-630"/>
              <a:t>Г</a:t>
            </a:r>
            <a:r>
              <a:rPr lang="ru-RU" spc="-215"/>
              <a:t>е</a:t>
            </a:r>
            <a:r>
              <a:rPr lang="ru-RU" spc="-70"/>
              <a:t>о</a:t>
            </a:r>
            <a:r>
              <a:rPr lang="ru-RU" spc="135"/>
              <a:t>г</a:t>
            </a:r>
            <a:r>
              <a:rPr lang="ru-RU" spc="-65"/>
              <a:t>р</a:t>
            </a:r>
            <a:r>
              <a:rPr lang="ru-RU" spc="-220"/>
              <a:t>а</a:t>
            </a:r>
            <a:r>
              <a:rPr lang="ru-RU" spc="-320"/>
              <a:t>ф</a:t>
            </a:r>
            <a:r>
              <a:rPr lang="ru-RU"/>
              <a:t>и</a:t>
            </a:r>
            <a:r>
              <a:rPr lang="ru-RU" spc="-100"/>
              <a:t>я</a:t>
            </a:r>
            <a:r>
              <a:rPr lang="ru-RU" spc="-235"/>
              <a:t> </a:t>
            </a:r>
            <a:r>
              <a:rPr lang="ru-RU" spc="30"/>
              <a:t>и</a:t>
            </a:r>
            <a:r>
              <a:rPr lang="ru-RU" spc="-280"/>
              <a:t> </a:t>
            </a:r>
            <a:r>
              <a:rPr lang="ru-RU" spc="-155"/>
              <a:t>ус</a:t>
            </a:r>
            <a:r>
              <a:rPr lang="ru-RU" spc="-70"/>
              <a:t>то</a:t>
            </a:r>
            <a:r>
              <a:rPr lang="ru-RU"/>
              <a:t>й</a:t>
            </a:r>
            <a:r>
              <a:rPr lang="ru-RU" spc="-55"/>
              <a:t>ч</a:t>
            </a:r>
            <a:r>
              <a:rPr lang="ru-RU"/>
              <a:t>и</a:t>
            </a:r>
            <a:r>
              <a:rPr lang="ru-RU" spc="-45"/>
              <a:t>в</a:t>
            </a:r>
            <a:r>
              <a:rPr lang="ru-RU" spc="-70"/>
              <a:t>о</a:t>
            </a:r>
            <a:r>
              <a:rPr lang="ru-RU" spc="-220"/>
              <a:t>е</a:t>
            </a:r>
            <a:r>
              <a:rPr lang="ru-RU" spc="-245"/>
              <a:t> </a:t>
            </a:r>
            <a:r>
              <a:rPr lang="ru-RU" spc="-65"/>
              <a:t>р</a:t>
            </a:r>
            <a:r>
              <a:rPr lang="ru-RU" spc="-220"/>
              <a:t>а</a:t>
            </a:r>
            <a:r>
              <a:rPr lang="ru-RU" spc="-155"/>
              <a:t>з</a:t>
            </a:r>
            <a:r>
              <a:rPr lang="ru-RU" spc="-45"/>
              <a:t>в</a:t>
            </a:r>
            <a:r>
              <a:rPr lang="ru-RU"/>
              <a:t>и</a:t>
            </a:r>
            <a:r>
              <a:rPr lang="ru-RU" spc="5"/>
              <a:t>т</a:t>
            </a:r>
            <a:r>
              <a:rPr lang="ru-RU"/>
              <a:t>и</a:t>
            </a:r>
            <a:r>
              <a:rPr lang="ru-RU" spc="-220"/>
              <a:t>е</a:t>
            </a:r>
            <a:endParaRPr lang="ru-RU" spc="-22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CD6188-66B5-49B4-944B-C3346D771A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86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8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5A58A0-987A-42EE-8C42-97361F6E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1065530">
              <a:lnSpc>
                <a:spcPts val="4430"/>
              </a:lnSpc>
              <a:spcBef>
                <a:spcPts val="315"/>
              </a:spcBef>
            </a:pPr>
            <a:r>
              <a:rPr lang="ru-RU" spc="-480"/>
              <a:t>Р</a:t>
            </a:r>
            <a:r>
              <a:rPr lang="ru-RU" spc="-70"/>
              <a:t>о</a:t>
            </a:r>
            <a:r>
              <a:rPr lang="ru-RU" spc="-120"/>
              <a:t>л</a:t>
            </a:r>
            <a:r>
              <a:rPr lang="ru-RU" spc="-114"/>
              <a:t>ь</a:t>
            </a:r>
            <a:r>
              <a:rPr lang="ru-RU" spc="-225"/>
              <a:t> </a:t>
            </a:r>
            <a:r>
              <a:rPr lang="ru-RU" spc="-15"/>
              <a:t>г</a:t>
            </a:r>
            <a:r>
              <a:rPr lang="ru-RU" spc="-215"/>
              <a:t>е</a:t>
            </a:r>
            <a:r>
              <a:rPr lang="ru-RU" spc="-70"/>
              <a:t>о</a:t>
            </a:r>
            <a:r>
              <a:rPr lang="ru-RU" spc="135"/>
              <a:t>г</a:t>
            </a:r>
            <a:r>
              <a:rPr lang="ru-RU" spc="-65"/>
              <a:t>р</a:t>
            </a:r>
            <a:r>
              <a:rPr lang="ru-RU" spc="-220"/>
              <a:t>а</a:t>
            </a:r>
            <a:r>
              <a:rPr lang="ru-RU" spc="-320"/>
              <a:t>ф</a:t>
            </a:r>
            <a:r>
              <a:rPr lang="ru-RU"/>
              <a:t>и</a:t>
            </a:r>
            <a:r>
              <a:rPr lang="ru-RU" spc="30"/>
              <a:t>и</a:t>
            </a:r>
            <a:r>
              <a:rPr lang="ru-RU" spc="-280"/>
              <a:t> </a:t>
            </a:r>
            <a:r>
              <a:rPr lang="ru-RU" spc="-80"/>
              <a:t>в</a:t>
            </a:r>
            <a:r>
              <a:rPr lang="ru-RU" spc="-210"/>
              <a:t> </a:t>
            </a:r>
            <a:r>
              <a:rPr lang="ru-RU" spc="-155"/>
              <a:t>ус</a:t>
            </a:r>
            <a:r>
              <a:rPr lang="ru-RU" spc="-70"/>
              <a:t>то</a:t>
            </a:r>
            <a:r>
              <a:rPr lang="ru-RU"/>
              <a:t>й</a:t>
            </a:r>
            <a:r>
              <a:rPr lang="ru-RU" spc="-55"/>
              <a:t>ч</a:t>
            </a:r>
            <a:r>
              <a:rPr lang="ru-RU"/>
              <a:t>и</a:t>
            </a:r>
            <a:r>
              <a:rPr lang="ru-RU" spc="-45"/>
              <a:t>в</a:t>
            </a:r>
            <a:r>
              <a:rPr lang="ru-RU" spc="-70"/>
              <a:t>о</a:t>
            </a:r>
            <a:r>
              <a:rPr lang="ru-RU" spc="-170"/>
              <a:t>м  </a:t>
            </a:r>
            <a:r>
              <a:rPr lang="ru-RU" spc="-55"/>
              <a:t>развитии</a:t>
            </a:r>
          </a:p>
          <a:p>
            <a:pPr marL="12700" marR="5080">
              <a:lnSpc>
                <a:spcPct val="137500"/>
              </a:lnSpc>
              <a:spcBef>
                <a:spcPts val="835"/>
              </a:spcBef>
            </a:pPr>
            <a:r>
              <a:rPr lang="ru-RU" sz="1500" spc="-70">
                <a:solidFill>
                  <a:srgbClr val="EBECEF"/>
                </a:solidFill>
              </a:rPr>
              <a:t>География </a:t>
            </a:r>
            <a:r>
              <a:rPr lang="ru-RU" sz="1500" spc="-30">
                <a:solidFill>
                  <a:srgbClr val="EBECEF"/>
                </a:solidFill>
              </a:rPr>
              <a:t>играет </a:t>
            </a:r>
            <a:r>
              <a:rPr lang="ru-RU" sz="1500" spc="-45">
                <a:solidFill>
                  <a:srgbClr val="EBECEF"/>
                </a:solidFill>
              </a:rPr>
              <a:t>важную </a:t>
            </a:r>
            <a:r>
              <a:rPr lang="ru-RU" sz="1500" spc="-30">
                <a:solidFill>
                  <a:srgbClr val="EBECEF"/>
                </a:solidFill>
              </a:rPr>
              <a:t>роль </a:t>
            </a:r>
            <a:r>
              <a:rPr lang="ru-RU" sz="1500" spc="-35">
                <a:solidFill>
                  <a:srgbClr val="EBECEF"/>
                </a:solidFill>
              </a:rPr>
              <a:t>в </a:t>
            </a:r>
            <a:r>
              <a:rPr lang="ru-RU" sz="1500" spc="-30">
                <a:solidFill>
                  <a:srgbClr val="EBECEF"/>
                </a:solidFill>
              </a:rPr>
              <a:t>понимании </a:t>
            </a:r>
            <a:r>
              <a:rPr lang="ru-RU" sz="1500" spc="-50">
                <a:solidFill>
                  <a:srgbClr val="EBECEF"/>
                </a:solidFill>
              </a:rPr>
              <a:t>взаимодействия </a:t>
            </a:r>
            <a:r>
              <a:rPr lang="ru-RU" sz="1500" spc="-25">
                <a:solidFill>
                  <a:srgbClr val="EBECEF"/>
                </a:solidFill>
              </a:rPr>
              <a:t>природы </a:t>
            </a:r>
            <a:r>
              <a:rPr lang="ru-RU" sz="1500" spc="10">
                <a:solidFill>
                  <a:srgbClr val="EBECEF"/>
                </a:solidFill>
              </a:rPr>
              <a:t>и </a:t>
            </a:r>
            <a:r>
              <a:rPr lang="ru-RU" sz="1500" spc="-60">
                <a:solidFill>
                  <a:srgbClr val="EBECEF"/>
                </a:solidFill>
              </a:rPr>
              <a:t>общества </a:t>
            </a:r>
            <a:r>
              <a:rPr lang="ru-RU" sz="1500" spc="10">
                <a:solidFill>
                  <a:srgbClr val="EBECEF"/>
                </a:solidFill>
              </a:rPr>
              <a:t>и </a:t>
            </a:r>
            <a:r>
              <a:rPr lang="ru-RU" sz="1500" spc="-35">
                <a:solidFill>
                  <a:srgbClr val="EBECEF"/>
                </a:solidFill>
              </a:rPr>
              <a:t>в </a:t>
            </a:r>
            <a:r>
              <a:rPr lang="ru-RU" sz="1500" spc="-385">
                <a:solidFill>
                  <a:srgbClr val="EBECEF"/>
                </a:solidFill>
              </a:rPr>
              <a:t> </a:t>
            </a:r>
            <a:r>
              <a:rPr lang="ru-RU" sz="1500" spc="-45">
                <a:solidFill>
                  <a:srgbClr val="EBECEF"/>
                </a:solidFill>
              </a:rPr>
              <a:t>разработке</a:t>
            </a:r>
            <a:r>
              <a:rPr lang="ru-RU" sz="1500" spc="-25">
                <a:solidFill>
                  <a:srgbClr val="EBECEF"/>
                </a:solidFill>
              </a:rPr>
              <a:t> </a:t>
            </a:r>
            <a:r>
              <a:rPr lang="ru-RU" sz="1500" spc="-30">
                <a:solidFill>
                  <a:srgbClr val="EBECEF"/>
                </a:solidFill>
              </a:rPr>
              <a:t>стратегий</a:t>
            </a:r>
            <a:r>
              <a:rPr lang="ru-RU" sz="1500" spc="-55">
                <a:solidFill>
                  <a:srgbClr val="EBECEF"/>
                </a:solidFill>
              </a:rPr>
              <a:t> </a:t>
            </a:r>
            <a:r>
              <a:rPr lang="ru-RU" sz="1500" spc="-40">
                <a:solidFill>
                  <a:srgbClr val="EBECEF"/>
                </a:solidFill>
              </a:rPr>
              <a:t>устойчивого</a:t>
            </a:r>
            <a:r>
              <a:rPr lang="ru-RU" sz="1500" spc="-20">
                <a:solidFill>
                  <a:srgbClr val="EBECEF"/>
                </a:solidFill>
              </a:rPr>
              <a:t> </a:t>
            </a:r>
            <a:r>
              <a:rPr lang="ru-RU" sz="1500" spc="-45">
                <a:solidFill>
                  <a:srgbClr val="EBECEF"/>
                </a:solidFill>
              </a:rPr>
              <a:t>развития</a:t>
            </a:r>
            <a:r>
              <a:rPr lang="ru-RU" sz="1350" spc="-45">
                <a:solidFill>
                  <a:srgbClr val="EBECEF"/>
                </a:solidFill>
              </a:rPr>
              <a:t>.</a:t>
            </a:r>
            <a:endParaRPr lang="ru-RU" sz="135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1D633B-733A-4524-9C58-63629B7A7B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86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8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074F8E-60FC-4718-B6FB-8095A3DD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4350"/>
              </a:lnSpc>
              <a:spcBef>
                <a:spcPts val="360"/>
              </a:spcBef>
            </a:pPr>
            <a:r>
              <a:rPr lang="ru-RU" spc="-310"/>
              <a:t>П</a:t>
            </a:r>
            <a:r>
              <a:rPr lang="ru-RU" spc="-70"/>
              <a:t>о</a:t>
            </a:r>
            <a:r>
              <a:rPr lang="ru-RU" spc="-80"/>
              <a:t>с</a:t>
            </a:r>
            <a:r>
              <a:rPr lang="ru-RU" spc="-120"/>
              <a:t>л</a:t>
            </a:r>
            <a:r>
              <a:rPr lang="ru-RU" spc="-215"/>
              <a:t>е</a:t>
            </a:r>
            <a:r>
              <a:rPr lang="ru-RU" spc="-165"/>
              <a:t>д</a:t>
            </a:r>
            <a:r>
              <a:rPr lang="ru-RU" spc="-155"/>
              <a:t>с</a:t>
            </a:r>
            <a:r>
              <a:rPr lang="ru-RU" spc="5"/>
              <a:t>т</a:t>
            </a:r>
            <a:r>
              <a:rPr lang="ru-RU" spc="-45"/>
              <a:t>в</a:t>
            </a:r>
            <a:r>
              <a:rPr lang="ru-RU"/>
              <a:t>и</a:t>
            </a:r>
            <a:r>
              <a:rPr lang="ru-RU" spc="-100"/>
              <a:t>я</a:t>
            </a:r>
            <a:r>
              <a:rPr lang="ru-RU" spc="-235"/>
              <a:t> </a:t>
            </a:r>
            <a:r>
              <a:rPr lang="ru-RU" spc="10"/>
              <a:t>н</a:t>
            </a:r>
            <a:r>
              <a:rPr lang="ru-RU" spc="-215"/>
              <a:t>е</a:t>
            </a:r>
            <a:r>
              <a:rPr lang="ru-RU" spc="-155"/>
              <a:t>ус</a:t>
            </a:r>
            <a:r>
              <a:rPr lang="ru-RU" spc="-70"/>
              <a:t>то</a:t>
            </a:r>
            <a:r>
              <a:rPr lang="ru-RU"/>
              <a:t>й</a:t>
            </a:r>
            <a:r>
              <a:rPr lang="ru-RU" spc="-55"/>
              <a:t>ч</a:t>
            </a:r>
            <a:r>
              <a:rPr lang="ru-RU"/>
              <a:t>и</a:t>
            </a:r>
            <a:r>
              <a:rPr lang="ru-RU" spc="-45"/>
              <a:t>в</a:t>
            </a:r>
            <a:r>
              <a:rPr lang="ru-RU" spc="-70"/>
              <a:t>о</a:t>
            </a:r>
            <a:r>
              <a:rPr lang="ru-RU" spc="-15"/>
              <a:t>г</a:t>
            </a:r>
            <a:r>
              <a:rPr lang="ru-RU" spc="-30"/>
              <a:t>о  </a:t>
            </a:r>
            <a:r>
              <a:rPr lang="ru-RU" spc="-110"/>
              <a:t>взаимодействия</a:t>
            </a:r>
            <a:endParaRPr lang="ru-RU" spc="-11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6192C2-151D-4D83-9A33-214F546AE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86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297E01-F1A1-40FC-8F70-C714E381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49655">
              <a:lnSpc>
                <a:spcPct val="100000"/>
              </a:lnSpc>
              <a:spcBef>
                <a:spcPts val="110"/>
              </a:spcBef>
            </a:pPr>
            <a:r>
              <a:rPr lang="ru-RU" spc="-114"/>
              <a:t>Заключение</a:t>
            </a:r>
            <a:endParaRPr lang="ru-RU" spc="-114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0F6360-BA58-4013-B268-6E4D4DF9D7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86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57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Произвольный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Определение взаимодействия  природы и общества</vt:lpstr>
      <vt:lpstr>Взаимодействие природы  и общества</vt:lpstr>
      <vt:lpstr>Влияние природы на общество</vt:lpstr>
      <vt:lpstr>География и устойчивое развитие</vt:lpstr>
      <vt:lpstr>Роль географии в устойчивом  развитии География играет важную роль в понимании взаимодействия природы и общества и в  разработке стратегий устойчивого развития.</vt:lpstr>
      <vt:lpstr>Последствия неустойчивого  взаимодействия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</dc:creator>
  <cp:lastModifiedBy>SAM</cp:lastModifiedBy>
  <cp:revision>1</cp:revision>
  <dcterms:created xsi:type="dcterms:W3CDTF">2023-05-14T12:48:25Z</dcterms:created>
  <dcterms:modified xsi:type="dcterms:W3CDTF">2023-05-14T12:48:25Z</dcterms:modified>
</cp:coreProperties>
</file>