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739D0-E21A-4DA8-9F3C-B0BD83A46005}" type="datetimeFigureOut">
              <a:rPr lang="ru-RU" smtClean="0"/>
              <a:t>25.11.2012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27023-4C00-49E1-B6F9-E89E97BF04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98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739D0-E21A-4DA8-9F3C-B0BD83A46005}" type="datetimeFigureOut">
              <a:rPr lang="ru-RU" smtClean="0"/>
              <a:t>25.11.2012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27023-4C00-49E1-B6F9-E89E97BF04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798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739D0-E21A-4DA8-9F3C-B0BD83A46005}" type="datetimeFigureOut">
              <a:rPr lang="ru-RU" smtClean="0"/>
              <a:t>25.11.2012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27023-4C00-49E1-B6F9-E89E97BF04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879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739D0-E21A-4DA8-9F3C-B0BD83A46005}" type="datetimeFigureOut">
              <a:rPr lang="ru-RU" smtClean="0"/>
              <a:t>25.11.2012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27023-4C00-49E1-B6F9-E89E97BF04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888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739D0-E21A-4DA8-9F3C-B0BD83A46005}" type="datetimeFigureOut">
              <a:rPr lang="ru-RU" smtClean="0"/>
              <a:t>25.11.2012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27023-4C00-49E1-B6F9-E89E97BF04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580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739D0-E21A-4DA8-9F3C-B0BD83A46005}" type="datetimeFigureOut">
              <a:rPr lang="ru-RU" smtClean="0"/>
              <a:t>25.11.2012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27023-4C00-49E1-B6F9-E89E97BF04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35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739D0-E21A-4DA8-9F3C-B0BD83A46005}" type="datetimeFigureOut">
              <a:rPr lang="ru-RU" smtClean="0"/>
              <a:t>25.11.2012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27023-4C00-49E1-B6F9-E89E97BF04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967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739D0-E21A-4DA8-9F3C-B0BD83A46005}" type="datetimeFigureOut">
              <a:rPr lang="ru-RU" smtClean="0"/>
              <a:t>25.11.2012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27023-4C00-49E1-B6F9-E89E97BF04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235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739D0-E21A-4DA8-9F3C-B0BD83A46005}" type="datetimeFigureOut">
              <a:rPr lang="ru-RU" smtClean="0"/>
              <a:t>25.11.2012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27023-4C00-49E1-B6F9-E89E97BF04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859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739D0-E21A-4DA8-9F3C-B0BD83A46005}" type="datetimeFigureOut">
              <a:rPr lang="ru-RU" smtClean="0"/>
              <a:t>25.11.2012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27023-4C00-49E1-B6F9-E89E97BF04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594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739D0-E21A-4DA8-9F3C-B0BD83A46005}" type="datetimeFigureOut">
              <a:rPr lang="ru-RU" smtClean="0"/>
              <a:t>25.11.2012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27023-4C00-49E1-B6F9-E89E97BF04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462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739D0-E21A-4DA8-9F3C-B0BD83A46005}" type="datetimeFigureOut">
              <a:rPr lang="ru-RU" smtClean="0"/>
              <a:t>25.11.2012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527023-4C00-49E1-B6F9-E89E97BF04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472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07704" y="5445224"/>
            <a:ext cx="5486400" cy="566738"/>
          </a:xfrm>
        </p:spPr>
        <p:txBody>
          <a:bodyPr/>
          <a:lstStyle/>
          <a:p>
            <a:pPr algn="ctr"/>
            <a:r>
              <a:rPr lang="uk-UA" dirty="0" smtClean="0"/>
              <a:t>Функція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8532440" y="6309320"/>
            <a:ext cx="258416" cy="222920"/>
          </a:xfrm>
        </p:spPr>
        <p:txBody>
          <a:bodyPr>
            <a:normAutofit fontScale="70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" b="3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113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" r="84"/>
          <a:stretch>
            <a:fillRect/>
          </a:stretch>
        </p:blipFill>
        <p:spPr bwMode="auto">
          <a:xfrm>
            <a:off x="1259632" y="836712"/>
            <a:ext cx="6635287" cy="4976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11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" r="84"/>
          <a:stretch>
            <a:fillRect/>
          </a:stretch>
        </p:blipFill>
        <p:spPr bwMode="auto">
          <a:xfrm>
            <a:off x="1403648" y="908720"/>
            <a:ext cx="6539276" cy="4904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690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" r="84"/>
          <a:stretch>
            <a:fillRect/>
          </a:stretch>
        </p:blipFill>
        <p:spPr bwMode="auto">
          <a:xfrm>
            <a:off x="1259632" y="620688"/>
            <a:ext cx="6827308" cy="512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843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" r="84"/>
          <a:stretch>
            <a:fillRect/>
          </a:stretch>
        </p:blipFill>
        <p:spPr bwMode="auto">
          <a:xfrm>
            <a:off x="899592" y="476672"/>
            <a:ext cx="7019329" cy="5264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581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" r="84"/>
          <a:stretch>
            <a:fillRect/>
          </a:stretch>
        </p:blipFill>
        <p:spPr bwMode="auto">
          <a:xfrm>
            <a:off x="1475656" y="548680"/>
            <a:ext cx="6443265" cy="4832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253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" r="84"/>
          <a:stretch>
            <a:fillRect/>
          </a:stretch>
        </p:blipFill>
        <p:spPr bwMode="auto">
          <a:xfrm>
            <a:off x="1043608" y="548680"/>
            <a:ext cx="6827308" cy="512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942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" r="84"/>
          <a:stretch>
            <a:fillRect/>
          </a:stretch>
        </p:blipFill>
        <p:spPr bwMode="auto">
          <a:xfrm>
            <a:off x="971600" y="620688"/>
            <a:ext cx="7307361" cy="5480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976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" r="84"/>
          <a:stretch>
            <a:fillRect/>
          </a:stretch>
        </p:blipFill>
        <p:spPr bwMode="auto">
          <a:xfrm>
            <a:off x="1043608" y="620688"/>
            <a:ext cx="6923319" cy="5192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528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" b="3"/>
          <a:stretch>
            <a:fillRect/>
          </a:stretch>
        </p:blipFill>
        <p:spPr bwMode="auto">
          <a:xfrm>
            <a:off x="971600" y="404664"/>
            <a:ext cx="7625009" cy="5718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792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" b="3"/>
          <a:stretch>
            <a:fillRect/>
          </a:stretch>
        </p:blipFill>
        <p:spPr bwMode="auto">
          <a:xfrm>
            <a:off x="971600" y="620688"/>
            <a:ext cx="7167943" cy="5375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43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" b="3"/>
          <a:stretch>
            <a:fillRect/>
          </a:stretch>
        </p:blipFill>
        <p:spPr bwMode="auto">
          <a:xfrm>
            <a:off x="1043608" y="620688"/>
            <a:ext cx="7408985" cy="555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7826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" b="3"/>
          <a:stretch>
            <a:fillRect/>
          </a:stretch>
        </p:blipFill>
        <p:spPr bwMode="auto">
          <a:xfrm>
            <a:off x="683568" y="692696"/>
            <a:ext cx="7211351" cy="54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12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" b="3"/>
          <a:stretch>
            <a:fillRect/>
          </a:stretch>
        </p:blipFill>
        <p:spPr bwMode="auto">
          <a:xfrm>
            <a:off x="971600" y="692696"/>
            <a:ext cx="7307361" cy="5480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913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" b="3"/>
          <a:stretch>
            <a:fillRect/>
          </a:stretch>
        </p:blipFill>
        <p:spPr bwMode="auto">
          <a:xfrm>
            <a:off x="899592" y="692696"/>
            <a:ext cx="7211351" cy="54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673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" r="84"/>
          <a:stretch>
            <a:fillRect/>
          </a:stretch>
        </p:blipFill>
        <p:spPr bwMode="auto">
          <a:xfrm>
            <a:off x="1331640" y="620688"/>
            <a:ext cx="6923319" cy="5192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847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" r="84"/>
          <a:stretch>
            <a:fillRect/>
          </a:stretch>
        </p:blipFill>
        <p:spPr bwMode="auto">
          <a:xfrm>
            <a:off x="1043608" y="764704"/>
            <a:ext cx="6923319" cy="5192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96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Экран (4:3)</PresentationFormat>
  <Paragraphs>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Функція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Функція</dc:title>
  <dc:creator>Дарья</dc:creator>
  <cp:lastModifiedBy>Дарья</cp:lastModifiedBy>
  <cp:revision>1</cp:revision>
  <dcterms:created xsi:type="dcterms:W3CDTF">2012-11-25T08:26:18Z</dcterms:created>
  <dcterms:modified xsi:type="dcterms:W3CDTF">2012-11-25T08:33:15Z</dcterms:modified>
</cp:coreProperties>
</file>